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1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6DC"/>
    <a:srgbClr val="B02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98"/>
    <p:restoredTop sz="94607"/>
  </p:normalViewPr>
  <p:slideViewPr>
    <p:cSldViewPr snapToGrid="0" snapToObjects="1">
      <p:cViewPr varScale="1">
        <p:scale>
          <a:sx n="123" d="100"/>
          <a:sy n="123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2A21E-6923-314A-9D66-1C9400F63808}" type="datetimeFigureOut">
              <a:rPr lang="en-US" smtClean="0"/>
              <a:t>5/18/18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CC5A8-9D00-9542-9A83-F9CA2FA1F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89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5/18/18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5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5/18/18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5/18/18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AA242-2365-3C4D-BF75-0672A5BDF00E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AA242-2365-3C4D-BF75-0672A5BDF00E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67976-8BC6-844C-A455-B9C1A1D55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7A4B-8A4F-FD4F-A05F-A3B84C773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57472E-C0E2-E940-BC7D-2D191D323B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12126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5A75-BA2A-8D4A-AE86-A0A943E73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8A0A92-AA13-DF49-B65F-750DDD201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E23EF66-53BF-2842-A142-9A63FC00D06F}"/>
              </a:ext>
            </a:extLst>
          </p:cNvPr>
          <p:cNvSpPr txBox="1">
            <a:spLocks/>
          </p:cNvSpPr>
          <p:nvPr/>
        </p:nvSpPr>
        <p:spPr>
          <a:xfrm>
            <a:off x="933413" y="595313"/>
            <a:ext cx="70011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Place Text Here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BA481C7-390B-6F4E-B7B1-3299D6A78A40}"/>
              </a:ext>
            </a:extLst>
          </p:cNvPr>
          <p:cNvSpPr txBox="1">
            <a:spLocks/>
          </p:cNvSpPr>
          <p:nvPr/>
        </p:nvSpPr>
        <p:spPr>
          <a:xfrm>
            <a:off x="933413" y="2055813"/>
            <a:ext cx="62778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>
                <a:solidFill>
                  <a:schemeClr val="bg1"/>
                </a:solidFill>
              </a:rPr>
              <a:t>Place text here. This slide offers one of two background options. See next slide for a variation. </a:t>
            </a:r>
          </a:p>
        </p:txBody>
      </p:sp>
    </p:spTree>
    <p:extLst>
      <p:ext uri="{BB962C8B-B14F-4D97-AF65-F5344CB8AC3E}">
        <p14:creationId xmlns:p14="http://schemas.microsoft.com/office/powerpoint/2010/main" val="348402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72F7B0-1F1D-1242-9836-14904489BD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F0664DC-72AD-BE42-8AE6-5A3F85A7D3F4}"/>
              </a:ext>
            </a:extLst>
          </p:cNvPr>
          <p:cNvSpPr txBox="1">
            <a:spLocks/>
          </p:cNvSpPr>
          <p:nvPr/>
        </p:nvSpPr>
        <p:spPr>
          <a:xfrm>
            <a:off x="6096000" y="644413"/>
            <a:ext cx="5572991" cy="1046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</a:rPr>
              <a:t>Place Text Here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70B3F12-EEF3-8E43-8857-92563C0D131E}"/>
              </a:ext>
            </a:extLst>
          </p:cNvPr>
          <p:cNvSpPr txBox="1">
            <a:spLocks/>
          </p:cNvSpPr>
          <p:nvPr/>
        </p:nvSpPr>
        <p:spPr>
          <a:xfrm>
            <a:off x="6095999" y="2618508"/>
            <a:ext cx="5728855" cy="1963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>
                <a:solidFill>
                  <a:schemeClr val="bg1"/>
                </a:solidFill>
              </a:rPr>
              <a:t>Place text here. This slide offers one of two background options. 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9F8054-51F5-5C48-B70F-1D612485475E}"/>
              </a:ext>
            </a:extLst>
          </p:cNvPr>
          <p:cNvSpPr txBox="1">
            <a:spLocks/>
          </p:cNvSpPr>
          <p:nvPr/>
        </p:nvSpPr>
        <p:spPr>
          <a:xfrm>
            <a:off x="803563" y="4454236"/>
            <a:ext cx="10865428" cy="1963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>
                <a:solidFill>
                  <a:schemeClr val="bg1"/>
                </a:solidFill>
              </a:rPr>
              <a:t>Place more text here. </a:t>
            </a:r>
          </a:p>
        </p:txBody>
      </p:sp>
    </p:spTree>
    <p:extLst>
      <p:ext uri="{BB962C8B-B14F-4D97-AF65-F5344CB8AC3E}">
        <p14:creationId xmlns:p14="http://schemas.microsoft.com/office/powerpoint/2010/main" val="33976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44</Words>
  <Application>Microsoft Macintosh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Ha</dc:creator>
  <cp:lastModifiedBy>Melissa Jarnagin</cp:lastModifiedBy>
  <cp:revision>18</cp:revision>
  <cp:lastPrinted>2018-05-17T20:55:57Z</cp:lastPrinted>
  <dcterms:created xsi:type="dcterms:W3CDTF">2016-09-27T16:23:58Z</dcterms:created>
  <dcterms:modified xsi:type="dcterms:W3CDTF">2018-05-18T20:50:01Z</dcterms:modified>
</cp:coreProperties>
</file>